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67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1"/>
    <p:restoredTop sz="91429"/>
  </p:normalViewPr>
  <p:slideViewPr>
    <p:cSldViewPr snapToGrid="0" snapToObjects="1">
      <p:cViewPr varScale="1">
        <p:scale>
          <a:sx n="45" d="100"/>
          <a:sy n="45" d="100"/>
        </p:scale>
        <p:origin x="4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F9F4AA-AFF9-0A47-8AEE-08E5F9B3C3CA}" type="datetimeFigureOut">
              <a:rPr lang="en-US" smtClean="0"/>
              <a:t>3/10/16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E61ED-A013-6B4F-9970-DBD5711EA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5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0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14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91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119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08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97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85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047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995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746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BB469-5BE9-5643-BAC2-985FCFCC050B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660B6-D6DA-D545-B59D-E39D23EB42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31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Brown Clusters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048740" y="5714033"/>
            <a:ext cx="3265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 slides from Michael Collins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90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517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61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897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53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472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431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708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335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372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14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91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332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718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0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691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161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920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797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893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9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543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2056</TotalTime>
  <Words>7</Words>
  <Application>Microsoft Macintosh PowerPoint</Application>
  <PresentationFormat>Widescreen</PresentationFormat>
  <Paragraphs>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Calibri</vt:lpstr>
      <vt:lpstr>Calibri Light</vt:lpstr>
      <vt:lpstr>Arial</vt:lpstr>
      <vt:lpstr>Office Theme</vt:lpstr>
      <vt:lpstr>Brown Clusters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Part of Speech Tagging</dc:title>
  <dc:creator>Alan Ritter (MBO Partners)</dc:creator>
  <cp:lastModifiedBy>Alan Ritter (MBO Partners)</cp:lastModifiedBy>
  <cp:revision>93</cp:revision>
  <cp:lastPrinted>2016-03-09T16:08:48Z</cp:lastPrinted>
  <dcterms:created xsi:type="dcterms:W3CDTF">2016-02-03T15:02:26Z</dcterms:created>
  <dcterms:modified xsi:type="dcterms:W3CDTF">2016-03-11T15:40:54Z</dcterms:modified>
</cp:coreProperties>
</file>

<file path=docProps/thumbnail.jpeg>
</file>